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5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3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2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1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29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745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62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3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F57-FB05-4C2C-9646-C8EC2B8521F7}" type="datetimeFigureOut">
              <a:rPr lang="sk-SK" smtClean="0"/>
              <a:t>29. 4. 2015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393D-9E36-4307-BC37-2153CA873E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17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Apríl - Mesiac lesov</a:t>
            </a:r>
            <a:br>
              <a:rPr lang="sk-SK" dirty="0" smtClean="0"/>
            </a:br>
            <a:r>
              <a:rPr lang="sk-SK" dirty="0" smtClean="0"/>
              <a:t>očami detí v školskom klube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534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052601" cy="5289451"/>
          </a:xfrm>
        </p:spPr>
      </p:pic>
    </p:spTree>
    <p:extLst>
      <p:ext uri="{BB962C8B-B14F-4D97-AF65-F5344CB8AC3E}">
        <p14:creationId xmlns:p14="http://schemas.microsoft.com/office/powerpoint/2010/main" val="103477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44622" cy="5433467"/>
          </a:xfrm>
        </p:spPr>
      </p:pic>
    </p:spTree>
    <p:extLst>
      <p:ext uri="{BB962C8B-B14F-4D97-AF65-F5344CB8AC3E}">
        <p14:creationId xmlns:p14="http://schemas.microsoft.com/office/powerpoint/2010/main" val="105134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723430"/>
            <a:ext cx="7203644" cy="5402733"/>
          </a:xfrm>
        </p:spPr>
      </p:pic>
    </p:spTree>
    <p:extLst>
      <p:ext uri="{BB962C8B-B14F-4D97-AF65-F5344CB8AC3E}">
        <p14:creationId xmlns:p14="http://schemas.microsoft.com/office/powerpoint/2010/main" val="281205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" y="615418"/>
            <a:ext cx="7347661" cy="5510746"/>
          </a:xfrm>
        </p:spPr>
      </p:pic>
    </p:spTree>
    <p:extLst>
      <p:ext uri="{BB962C8B-B14F-4D97-AF65-F5344CB8AC3E}">
        <p14:creationId xmlns:p14="http://schemas.microsoft.com/office/powerpoint/2010/main" val="15670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320000" cy="324000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255402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5096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856650" cy="4392488"/>
          </a:xfrm>
        </p:spPr>
      </p:pic>
    </p:spTree>
    <p:extLst>
      <p:ext uri="{BB962C8B-B14F-4D97-AF65-F5344CB8AC3E}">
        <p14:creationId xmlns:p14="http://schemas.microsoft.com/office/powerpoint/2010/main" val="272006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152794" cy="5364596"/>
          </a:xfrm>
        </p:spPr>
      </p:pic>
    </p:spTree>
    <p:extLst>
      <p:ext uri="{BB962C8B-B14F-4D97-AF65-F5344CB8AC3E}">
        <p14:creationId xmlns:p14="http://schemas.microsoft.com/office/powerpoint/2010/main" val="140750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860580" cy="5145435"/>
          </a:xfrm>
        </p:spPr>
      </p:pic>
    </p:spTree>
    <p:extLst>
      <p:ext uri="{BB962C8B-B14F-4D97-AF65-F5344CB8AC3E}">
        <p14:creationId xmlns:p14="http://schemas.microsoft.com/office/powerpoint/2010/main" val="375472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55705" cy="5816779"/>
          </a:xfrm>
        </p:spPr>
      </p:pic>
    </p:spTree>
    <p:extLst>
      <p:ext uri="{BB962C8B-B14F-4D97-AF65-F5344CB8AC3E}">
        <p14:creationId xmlns:p14="http://schemas.microsoft.com/office/powerpoint/2010/main" val="374285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4569" cy="5073427"/>
          </a:xfrm>
        </p:spPr>
      </p:pic>
    </p:spTree>
    <p:extLst>
      <p:ext uri="{BB962C8B-B14F-4D97-AF65-F5344CB8AC3E}">
        <p14:creationId xmlns:p14="http://schemas.microsoft.com/office/powerpoint/2010/main" val="27052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40739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Prezentácia na obrazovke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Apríl - Mesiac lesov očami detí v školskom klube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Apríl - Mesiac lesov očami detí v školskom klube</dc:title>
  <dc:creator>Nemjová</dc:creator>
  <cp:lastModifiedBy>Nemjová</cp:lastModifiedBy>
  <cp:revision>3</cp:revision>
  <dcterms:created xsi:type="dcterms:W3CDTF">2015-04-29T13:43:54Z</dcterms:created>
  <dcterms:modified xsi:type="dcterms:W3CDTF">2015-04-29T14:05:04Z</dcterms:modified>
</cp:coreProperties>
</file>