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AC14-7B35-4C89-9E46-00B47DA136E1}" type="datetimeFigureOut">
              <a:rPr lang="sk-SK" smtClean="0"/>
              <a:t>9. 11. 2016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D06-F4D0-4062-9B48-0277BB23F3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739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AC14-7B35-4C89-9E46-00B47DA136E1}" type="datetimeFigureOut">
              <a:rPr lang="sk-SK" smtClean="0"/>
              <a:t>9. 11. 2016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D06-F4D0-4062-9B48-0277BB23F3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704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AC14-7B35-4C89-9E46-00B47DA136E1}" type="datetimeFigureOut">
              <a:rPr lang="sk-SK" smtClean="0"/>
              <a:t>9. 11. 2016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D06-F4D0-4062-9B48-0277BB23F3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227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AC14-7B35-4C89-9E46-00B47DA136E1}" type="datetimeFigureOut">
              <a:rPr lang="sk-SK" smtClean="0"/>
              <a:t>9. 11. 2016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D06-F4D0-4062-9B48-0277BB23F3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234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AC14-7B35-4C89-9E46-00B47DA136E1}" type="datetimeFigureOut">
              <a:rPr lang="sk-SK" smtClean="0"/>
              <a:t>9. 11. 2016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D06-F4D0-4062-9B48-0277BB23F3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623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AC14-7B35-4C89-9E46-00B47DA136E1}" type="datetimeFigureOut">
              <a:rPr lang="sk-SK" smtClean="0"/>
              <a:t>9. 11. 2016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D06-F4D0-4062-9B48-0277BB23F3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843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AC14-7B35-4C89-9E46-00B47DA136E1}" type="datetimeFigureOut">
              <a:rPr lang="sk-SK" smtClean="0"/>
              <a:t>9. 11. 2016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D06-F4D0-4062-9B48-0277BB23F3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570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AC14-7B35-4C89-9E46-00B47DA136E1}" type="datetimeFigureOut">
              <a:rPr lang="sk-SK" smtClean="0"/>
              <a:t>9. 11. 2016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D06-F4D0-4062-9B48-0277BB23F3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000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AC14-7B35-4C89-9E46-00B47DA136E1}" type="datetimeFigureOut">
              <a:rPr lang="sk-SK" smtClean="0"/>
              <a:t>9. 11. 2016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D06-F4D0-4062-9B48-0277BB23F3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22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AC14-7B35-4C89-9E46-00B47DA136E1}" type="datetimeFigureOut">
              <a:rPr lang="sk-SK" smtClean="0"/>
              <a:t>9. 11. 2016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D06-F4D0-4062-9B48-0277BB23F3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697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AC14-7B35-4C89-9E46-00B47DA136E1}" type="datetimeFigureOut">
              <a:rPr lang="sk-SK" smtClean="0"/>
              <a:t>9. 11. 2016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D06-F4D0-4062-9B48-0277BB23F3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320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5AC14-7B35-4C89-9E46-00B47DA136E1}" type="datetimeFigureOut">
              <a:rPr lang="sk-SK" smtClean="0"/>
              <a:t>9. 11. 2016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BCD06-F4D0-4062-9B48-0277BB23F3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155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OKTÓBROVÉ    AKTIVITY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2437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HALOWEEN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3394472" cy="4525963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39219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14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JEDLÁ   ZMENA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3394472" cy="4525963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96752"/>
            <a:ext cx="3867894" cy="515719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22" y="620688"/>
            <a:ext cx="446196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70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TVORÍME  V  JESENI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6034617" cy="4525963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783" y="692696"/>
            <a:ext cx="4103948" cy="547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7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OCHRANÁRIK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40768"/>
            <a:ext cx="3394472" cy="4525963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996952"/>
            <a:ext cx="2949792" cy="393305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2949792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21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OCHRANÁRIK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3" y="0"/>
            <a:ext cx="3394472" cy="4525963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0"/>
            <a:ext cx="5143500" cy="6858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756" y="2420888"/>
            <a:ext cx="3327834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09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ZÁLOŽKY</a:t>
            </a:r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6254242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</Words>
  <Application>Microsoft Office PowerPoint</Application>
  <PresentationFormat>Prezentácia na obrazovke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Motív Office</vt:lpstr>
      <vt:lpstr>OKTÓBROVÉ    AKTIVITY</vt:lpstr>
      <vt:lpstr>HALOWEEN</vt:lpstr>
      <vt:lpstr>JEDLÁ   ZMENA</vt:lpstr>
      <vt:lpstr>TVORÍME  V  JESENI</vt:lpstr>
      <vt:lpstr>OCHRANÁRIK</vt:lpstr>
      <vt:lpstr>OCHRANÁRIK</vt:lpstr>
      <vt:lpstr>ZÁLOŽKY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OKTÓBROVÉ    AKTIVITY</dc:title>
  <dc:creator>Nemjová</dc:creator>
  <cp:lastModifiedBy>Nemjová</cp:lastModifiedBy>
  <cp:revision>1</cp:revision>
  <dcterms:created xsi:type="dcterms:W3CDTF">2016-11-09T12:52:09Z</dcterms:created>
  <dcterms:modified xsi:type="dcterms:W3CDTF">2016-11-09T12:59:58Z</dcterms:modified>
</cp:coreProperties>
</file>