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5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66" r:id="rId12"/>
    <p:sldId id="265" r:id="rId13"/>
    <p:sldId id="264" r:id="rId14"/>
    <p:sldId id="263" r:id="rId15"/>
    <p:sldId id="262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0143-D1C2-4911-8110-70C45437769A}" type="datetimeFigureOut">
              <a:rPr lang="sk-SK" smtClean="0"/>
              <a:t>9. 2. 2015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1ECE2D-137F-45EE-9A8B-88B03613ED0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0143-D1C2-4911-8110-70C45437769A}" type="datetimeFigureOut">
              <a:rPr lang="sk-SK" smtClean="0"/>
              <a:t>9. 2. 2015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CE2D-137F-45EE-9A8B-88B03613ED0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0143-D1C2-4911-8110-70C45437769A}" type="datetimeFigureOut">
              <a:rPr lang="sk-SK" smtClean="0"/>
              <a:t>9. 2. 2015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CE2D-137F-45EE-9A8B-88B03613ED0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0143-D1C2-4911-8110-70C45437769A}" type="datetimeFigureOut">
              <a:rPr lang="sk-SK" smtClean="0"/>
              <a:t>9. 2. 2015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1ECE2D-137F-45EE-9A8B-88B03613ED0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0143-D1C2-4911-8110-70C45437769A}" type="datetimeFigureOut">
              <a:rPr lang="sk-SK" smtClean="0"/>
              <a:t>9. 2. 2015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CE2D-137F-45EE-9A8B-88B03613ED07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0143-D1C2-4911-8110-70C45437769A}" type="datetimeFigureOut">
              <a:rPr lang="sk-SK" smtClean="0"/>
              <a:t>9. 2. 2015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CE2D-137F-45EE-9A8B-88B03613ED0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0143-D1C2-4911-8110-70C45437769A}" type="datetimeFigureOut">
              <a:rPr lang="sk-SK" smtClean="0"/>
              <a:t>9. 2. 2015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41ECE2D-137F-45EE-9A8B-88B03613ED07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0143-D1C2-4911-8110-70C45437769A}" type="datetimeFigureOut">
              <a:rPr lang="sk-SK" smtClean="0"/>
              <a:t>9. 2. 2015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CE2D-137F-45EE-9A8B-88B03613ED0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0143-D1C2-4911-8110-70C45437769A}" type="datetimeFigureOut">
              <a:rPr lang="sk-SK" smtClean="0"/>
              <a:t>9. 2. 2015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CE2D-137F-45EE-9A8B-88B03613ED0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0143-D1C2-4911-8110-70C45437769A}" type="datetimeFigureOut">
              <a:rPr lang="sk-SK" smtClean="0"/>
              <a:t>9. 2. 2015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CE2D-137F-45EE-9A8B-88B03613ED0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0143-D1C2-4911-8110-70C45437769A}" type="datetimeFigureOut">
              <a:rPr lang="sk-SK" smtClean="0"/>
              <a:t>9. 2. 2015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CE2D-137F-45EE-9A8B-88B03613ED07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1C90143-D1C2-4911-8110-70C45437769A}" type="datetimeFigureOut">
              <a:rPr lang="sk-SK" smtClean="0"/>
              <a:t>9. 2. 2015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1ECE2D-137F-45EE-9A8B-88B03613ED07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3284984"/>
            <a:ext cx="8458200" cy="1222375"/>
          </a:xfrm>
        </p:spPr>
        <p:txBody>
          <a:bodyPr>
            <a:normAutofit/>
          </a:bodyPr>
          <a:lstStyle/>
          <a:p>
            <a:r>
              <a:rPr lang="sk-SK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 školou</a:t>
            </a:r>
            <a:endParaRPr lang="sk-SK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020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88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08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98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54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33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0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23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92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66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91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86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18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84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57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12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67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51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609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</TotalTime>
  <Words>2</Words>
  <Application>Microsoft Office PowerPoint</Application>
  <PresentationFormat>Prezentácia na obrazovke (4:3)</PresentationFormat>
  <Paragraphs>1</Paragraphs>
  <Slides>19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Cestovanie</vt:lpstr>
      <vt:lpstr>Pred školou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 školou</dc:title>
  <dc:creator>Nemjová</dc:creator>
  <cp:lastModifiedBy>Nemjová</cp:lastModifiedBy>
  <cp:revision>8</cp:revision>
  <dcterms:created xsi:type="dcterms:W3CDTF">2015-02-05T08:55:52Z</dcterms:created>
  <dcterms:modified xsi:type="dcterms:W3CDTF">2015-02-09T06:57:34Z</dcterms:modified>
</cp:coreProperties>
</file>