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2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682BCA-52DE-47F7-9195-93F439F10831}" type="datetimeFigureOut">
              <a:rPr lang="sk-SK" smtClean="0"/>
              <a:t>5. 2. 2015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3C35F2-A142-4B92-BBF9-125BED42B633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7" y="2708476"/>
            <a:ext cx="7291144" cy="1702160"/>
          </a:xfrm>
        </p:spPr>
        <p:txBody>
          <a:bodyPr>
            <a:noAutofit/>
          </a:bodyPr>
          <a:lstStyle/>
          <a:p>
            <a:r>
              <a:rPr lang="sk-SK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sk-SK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trium</a:t>
            </a:r>
            <a:r>
              <a:rPr lang="sk-SK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školy</a:t>
            </a:r>
            <a:endParaRPr lang="sk-SK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92441" cy="5757331"/>
          </a:xfrm>
        </p:spPr>
      </p:pic>
    </p:spTree>
    <p:extLst>
      <p:ext uri="{BB962C8B-B14F-4D97-AF65-F5344CB8AC3E}">
        <p14:creationId xmlns:p14="http://schemas.microsoft.com/office/powerpoint/2010/main" val="910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475005" cy="5613315"/>
          </a:xfrm>
        </p:spPr>
      </p:pic>
    </p:spTree>
    <p:extLst>
      <p:ext uri="{BB962C8B-B14F-4D97-AF65-F5344CB8AC3E}">
        <p14:creationId xmlns:p14="http://schemas.microsoft.com/office/powerpoint/2010/main" val="32750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053506" cy="6120000"/>
          </a:xfrm>
        </p:spPr>
      </p:pic>
    </p:spTree>
    <p:extLst>
      <p:ext uri="{BB962C8B-B14F-4D97-AF65-F5344CB8AC3E}">
        <p14:creationId xmlns:p14="http://schemas.microsoft.com/office/powerpoint/2010/main" val="8168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475005" cy="5613315"/>
          </a:xfrm>
        </p:spPr>
      </p:pic>
    </p:spTree>
    <p:extLst>
      <p:ext uri="{BB962C8B-B14F-4D97-AF65-F5344CB8AC3E}">
        <p14:creationId xmlns:p14="http://schemas.microsoft.com/office/powerpoint/2010/main" val="42800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60000" cy="6120000"/>
          </a:xfrm>
        </p:spPr>
      </p:pic>
    </p:spTree>
    <p:extLst>
      <p:ext uri="{BB962C8B-B14F-4D97-AF65-F5344CB8AC3E}">
        <p14:creationId xmlns:p14="http://schemas.microsoft.com/office/powerpoint/2010/main" val="38880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60000" cy="6120000"/>
          </a:xfrm>
        </p:spPr>
      </p:pic>
    </p:spTree>
    <p:extLst>
      <p:ext uri="{BB962C8B-B14F-4D97-AF65-F5344CB8AC3E}">
        <p14:creationId xmlns:p14="http://schemas.microsoft.com/office/powerpoint/2010/main" val="18202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60000" cy="6120000"/>
          </a:xfrm>
        </p:spPr>
      </p:pic>
    </p:spTree>
    <p:extLst>
      <p:ext uri="{BB962C8B-B14F-4D97-AF65-F5344CB8AC3E}">
        <p14:creationId xmlns:p14="http://schemas.microsoft.com/office/powerpoint/2010/main" val="6694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71283" cy="5544616"/>
          </a:xfrm>
        </p:spPr>
      </p:pic>
    </p:spTree>
    <p:extLst>
      <p:ext uri="{BB962C8B-B14F-4D97-AF65-F5344CB8AC3E}">
        <p14:creationId xmlns:p14="http://schemas.microsoft.com/office/powerpoint/2010/main" val="294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547374" cy="5661248"/>
          </a:xfrm>
        </p:spPr>
      </p:pic>
    </p:spTree>
    <p:extLst>
      <p:ext uri="{BB962C8B-B14F-4D97-AF65-F5344CB8AC3E}">
        <p14:creationId xmlns:p14="http://schemas.microsoft.com/office/powerpoint/2010/main" val="18036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83723" cy="5685323"/>
          </a:xfrm>
        </p:spPr>
      </p:pic>
    </p:spTree>
    <p:extLst>
      <p:ext uri="{BB962C8B-B14F-4D97-AF65-F5344CB8AC3E}">
        <p14:creationId xmlns:p14="http://schemas.microsoft.com/office/powerpoint/2010/main" val="38164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60115" cy="5603453"/>
          </a:xfrm>
        </p:spPr>
      </p:pic>
    </p:spTree>
    <p:extLst>
      <p:ext uri="{BB962C8B-B14F-4D97-AF65-F5344CB8AC3E}">
        <p14:creationId xmlns:p14="http://schemas.microsoft.com/office/powerpoint/2010/main" val="23172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371282" cy="5544616"/>
          </a:xfrm>
        </p:spPr>
      </p:pic>
    </p:spTree>
    <p:extLst>
      <p:ext uri="{BB962C8B-B14F-4D97-AF65-F5344CB8AC3E}">
        <p14:creationId xmlns:p14="http://schemas.microsoft.com/office/powerpoint/2010/main" val="35169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</Words>
  <Application>Microsoft Office PowerPoint</Application>
  <PresentationFormat>Prezentácia na obrazovke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Cestovanie</vt:lpstr>
      <vt:lpstr>Átrium školy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Átrium školy</dc:title>
  <dc:creator>Nemjová</dc:creator>
  <cp:lastModifiedBy>Nemjová</cp:lastModifiedBy>
  <cp:revision>13</cp:revision>
  <dcterms:created xsi:type="dcterms:W3CDTF">2015-02-05T08:34:26Z</dcterms:created>
  <dcterms:modified xsi:type="dcterms:W3CDTF">2015-02-05T08:48:25Z</dcterms:modified>
</cp:coreProperties>
</file>