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02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8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048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013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524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878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42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34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191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875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929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A5F9-D2AD-4F3B-8480-D0F76B73062A}" type="datetimeFigureOut">
              <a:rPr lang="sk-SK" smtClean="0"/>
              <a:t>11. 5. 2015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6CA7-D54F-4FFE-BFD5-D23A8CCA84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3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Album fotografií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Moja mama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426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92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67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31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45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74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02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65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61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47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85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10708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2477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Prezentácia na obrazovke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Album fotografií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fotografií</dc:title>
  <dc:creator>Nemjová</dc:creator>
  <cp:lastModifiedBy>Nemjová</cp:lastModifiedBy>
  <cp:revision>1</cp:revision>
  <dcterms:created xsi:type="dcterms:W3CDTF">2015-05-11T13:03:59Z</dcterms:created>
  <dcterms:modified xsi:type="dcterms:W3CDTF">2015-05-11T13:04:42Z</dcterms:modified>
</cp:coreProperties>
</file>